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11887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014" y="-60"/>
      </p:cViewPr>
      <p:guideLst>
        <p:guide orient="horz" pos="3744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3692740"/>
            <a:ext cx="9326880" cy="25480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6736080"/>
            <a:ext cx="7680960" cy="3037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4944-5D98-421A-9784-17E4687A17F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0459-5C02-474A-B521-D0A56B68F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6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4944-5D98-421A-9784-17E4687A17F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0459-5C02-474A-B521-D0A56B68F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47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76042"/>
            <a:ext cx="2468880" cy="10142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76042"/>
            <a:ext cx="7223760" cy="10142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4944-5D98-421A-9784-17E4687A17F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0459-5C02-474A-B521-D0A56B68F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1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4944-5D98-421A-9784-17E4687A17F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0459-5C02-474A-B521-D0A56B68F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60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7638627"/>
            <a:ext cx="9326880" cy="23609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5038305"/>
            <a:ext cx="9326880" cy="26003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4944-5D98-421A-9784-17E4687A17F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0459-5C02-474A-B521-D0A56B68F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8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773683"/>
            <a:ext cx="4846320" cy="78450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773683"/>
            <a:ext cx="4846320" cy="78450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4944-5D98-421A-9784-17E4687A17F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0459-5C02-474A-B521-D0A56B68F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2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1" y="2660863"/>
            <a:ext cx="4848226" cy="11089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1" y="3769783"/>
            <a:ext cx="4848226" cy="6848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3" y="2660863"/>
            <a:ext cx="4850130" cy="11089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3" y="3769783"/>
            <a:ext cx="4850130" cy="6848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4944-5D98-421A-9784-17E4687A17F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0459-5C02-474A-B521-D0A56B68F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4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4944-5D98-421A-9784-17E4687A17F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0459-5C02-474A-B521-D0A56B68F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4944-5D98-421A-9784-17E4687A17F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0459-5C02-474A-B521-D0A56B68F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6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473287"/>
            <a:ext cx="3609976" cy="20142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2" y="473291"/>
            <a:ext cx="6134101" cy="101453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2487511"/>
            <a:ext cx="3609976" cy="81311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4944-5D98-421A-9784-17E4687A17F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0459-5C02-474A-B521-D0A56B68F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86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8321043"/>
            <a:ext cx="6583680" cy="98234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1062144"/>
            <a:ext cx="6583680" cy="71323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9303388"/>
            <a:ext cx="6583680" cy="13950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4944-5D98-421A-9784-17E4687A17F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0459-5C02-474A-B521-D0A56B68F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6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476040"/>
            <a:ext cx="987552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773683"/>
            <a:ext cx="9875520" cy="7845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11017675"/>
            <a:ext cx="2560320" cy="632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4944-5D98-421A-9784-17E4687A17F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11017675"/>
            <a:ext cx="3474720" cy="632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11017675"/>
            <a:ext cx="2560320" cy="632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50459-5C02-474A-B521-D0A56B68F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0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66" y="-120471"/>
            <a:ext cx="10972800" cy="331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2352" rIns="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looGun"/>
                <a:cs typeface="Arial" pitchFamily="34" charset="0"/>
              </a:rPr>
              <a:t>WEST CHESTER </a:t>
            </a:r>
            <a:r>
              <a:rPr lang="en-US" sz="4400" b="1" i="1" dirty="0">
                <a:latin typeface="GlooGun"/>
                <a:cs typeface="Arial" pitchFamily="34" charset="0"/>
              </a:rPr>
              <a:t>S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looGun"/>
                <a:cs typeface="Arial" pitchFamily="34" charset="0"/>
              </a:rPr>
              <a:t>ENIOR CENTER</a:t>
            </a:r>
            <a:endParaRPr kumimoji="0" lang="en-US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BREAKFAST MENU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i="1" dirty="0" smtClean="0">
                <a:latin typeface="Comic Sans MS" pitchFamily="66" charset="0"/>
                <a:cs typeface="Arial" pitchFamily="34" charset="0"/>
              </a:rPr>
              <a:t>Monday thru Friday * 7:30am – 9:30am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i="1" dirty="0"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i="1" dirty="0" smtClean="0">
                <a:latin typeface="Comic Sans MS" pitchFamily="66" charset="0"/>
                <a:cs typeface="Arial" pitchFamily="34" charset="0"/>
              </a:rPr>
              <a:t>*** OPEN TO THE COMMUNITY – ALL AGES WELCOME ***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9085" y="2905762"/>
            <a:ext cx="43281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ENTREES – (Choose One)</a:t>
            </a:r>
          </a:p>
          <a:p>
            <a:r>
              <a:rPr lang="en-US" dirty="0" smtClean="0"/>
              <a:t>2 Eggs – Scrambled, Fried, Poached</a:t>
            </a:r>
          </a:p>
          <a:p>
            <a:r>
              <a:rPr lang="en-US" dirty="0" smtClean="0"/>
              <a:t>2 Egg Omelet (Egg Beaters Available)</a:t>
            </a:r>
          </a:p>
          <a:p>
            <a:r>
              <a:rPr lang="en-US" dirty="0" smtClean="0"/>
              <a:t>2 Slices French Toast</a:t>
            </a:r>
          </a:p>
          <a:p>
            <a:r>
              <a:rPr lang="en-US" dirty="0" smtClean="0"/>
              <a:t>3 Whole Wheat Pancakes</a:t>
            </a:r>
          </a:p>
          <a:p>
            <a:endParaRPr lang="en-US" dirty="0"/>
          </a:p>
          <a:p>
            <a:r>
              <a:rPr lang="en-US" sz="2000" b="1" dirty="0" smtClean="0"/>
              <a:t>MEATS – (Choose One)</a:t>
            </a:r>
          </a:p>
          <a:p>
            <a:r>
              <a:rPr lang="en-US" dirty="0" smtClean="0"/>
              <a:t>2 Slices of Bacon</a:t>
            </a:r>
          </a:p>
          <a:p>
            <a:r>
              <a:rPr lang="en-US" dirty="0" smtClean="0"/>
              <a:t>1 Slice of Ham</a:t>
            </a:r>
          </a:p>
          <a:p>
            <a:r>
              <a:rPr lang="en-US" dirty="0" smtClean="0"/>
              <a:t>2 Sausages</a:t>
            </a:r>
          </a:p>
          <a:p>
            <a:r>
              <a:rPr lang="en-US" dirty="0" smtClean="0"/>
              <a:t>1 Slice of Scrapple</a:t>
            </a:r>
          </a:p>
          <a:p>
            <a:endParaRPr lang="en-US" dirty="0"/>
          </a:p>
          <a:p>
            <a:r>
              <a:rPr lang="en-US" sz="2000" b="1" dirty="0" smtClean="0"/>
              <a:t>BREADS – (Choose One)</a:t>
            </a:r>
          </a:p>
          <a:p>
            <a:r>
              <a:rPr lang="en-US" dirty="0" smtClean="0"/>
              <a:t>2 Slices of Toast (White, Wheat, Rye, Raisin)</a:t>
            </a:r>
          </a:p>
          <a:p>
            <a:r>
              <a:rPr lang="en-US" dirty="0" smtClean="0"/>
              <a:t>1 Muffin (Blueberry, English)</a:t>
            </a:r>
          </a:p>
          <a:p>
            <a:r>
              <a:rPr lang="en-US" dirty="0" smtClean="0"/>
              <a:t>1 Bagel (Butter or Cream Cheese)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510" y="10134600"/>
            <a:ext cx="1096963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Breakfast is cooked to order for </a:t>
            </a:r>
            <a:r>
              <a:rPr lang="en-US" b="1" dirty="0" smtClean="0"/>
              <a:t>a suggested </a:t>
            </a:r>
            <a:r>
              <a:rPr lang="en-US" b="1" dirty="0"/>
              <a:t>donation of $</a:t>
            </a:r>
            <a:r>
              <a:rPr lang="en-US" b="1" dirty="0" smtClean="0"/>
              <a:t>3.50</a:t>
            </a:r>
            <a:br>
              <a:rPr lang="en-US" b="1" dirty="0" smtClean="0"/>
            </a:br>
            <a:endParaRPr lang="en-US" sz="800" b="1" dirty="0" smtClean="0"/>
          </a:p>
          <a:p>
            <a:pPr algn="ctr"/>
            <a:r>
              <a:rPr lang="en-US" b="1" dirty="0" smtClean="0"/>
              <a:t>All </a:t>
            </a:r>
            <a:r>
              <a:rPr lang="en-US" b="1" dirty="0"/>
              <a:t>proceeds benefit the </a:t>
            </a:r>
            <a:r>
              <a:rPr lang="en-US" b="1" dirty="0" smtClean="0"/>
              <a:t> West Chester Area Senior Center</a:t>
            </a:r>
          </a:p>
          <a:p>
            <a:pPr algn="ctr"/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2933979"/>
            <a:ext cx="40386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CEREALS – (Choose One)</a:t>
            </a:r>
          </a:p>
          <a:p>
            <a:r>
              <a:rPr lang="en-US" dirty="0" smtClean="0"/>
              <a:t>Raisin Bran</a:t>
            </a:r>
          </a:p>
          <a:p>
            <a:r>
              <a:rPr lang="en-US" dirty="0" smtClean="0"/>
              <a:t>Cheerios</a:t>
            </a:r>
          </a:p>
          <a:p>
            <a:r>
              <a:rPr lang="en-US" dirty="0" smtClean="0"/>
              <a:t>Rice </a:t>
            </a:r>
            <a:r>
              <a:rPr lang="en-US" dirty="0" err="1" smtClean="0"/>
              <a:t>Krispies</a:t>
            </a:r>
            <a:endParaRPr lang="en-US" dirty="0" smtClean="0"/>
          </a:p>
          <a:p>
            <a:r>
              <a:rPr lang="en-US" dirty="0" smtClean="0"/>
              <a:t>Oatmeal (Brown Sugar)</a:t>
            </a:r>
          </a:p>
          <a:p>
            <a:endParaRPr lang="en-US" dirty="0" smtClean="0"/>
          </a:p>
          <a:p>
            <a:r>
              <a:rPr lang="en-US" sz="2000" b="1" dirty="0" smtClean="0"/>
              <a:t>COLD BEVERAGES – (Choose One)</a:t>
            </a:r>
          </a:p>
          <a:p>
            <a:r>
              <a:rPr lang="en-US" dirty="0" smtClean="0"/>
              <a:t>Orange</a:t>
            </a:r>
          </a:p>
          <a:p>
            <a:r>
              <a:rPr lang="en-US" dirty="0" smtClean="0"/>
              <a:t>Cranberry</a:t>
            </a:r>
          </a:p>
          <a:p>
            <a:r>
              <a:rPr lang="en-US" dirty="0" smtClean="0"/>
              <a:t>Milk</a:t>
            </a:r>
          </a:p>
          <a:p>
            <a:r>
              <a:rPr lang="en-US" dirty="0" smtClean="0"/>
              <a:t>Water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HOT BEVERAGES – (Choose One)</a:t>
            </a:r>
          </a:p>
          <a:p>
            <a:r>
              <a:rPr lang="en-US" dirty="0" smtClean="0"/>
              <a:t>Coffee (Regular or Decaf)</a:t>
            </a:r>
          </a:p>
          <a:p>
            <a:r>
              <a:rPr lang="en-US" dirty="0" smtClean="0"/>
              <a:t>Tea</a:t>
            </a:r>
          </a:p>
          <a:p>
            <a:r>
              <a:rPr lang="en-US" dirty="0" smtClean="0"/>
              <a:t>Hot Chocolate</a:t>
            </a:r>
          </a:p>
          <a:p>
            <a:endParaRPr lang="en-US" sz="200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-11864" y="7889182"/>
            <a:ext cx="1097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Start your day with a delicious, home style breakfast prepared by our volunteers in a friendly atmosphere</a:t>
            </a:r>
          </a:p>
          <a:p>
            <a:pPr algn="ctr"/>
            <a:r>
              <a:rPr lang="en-US" dirty="0" smtClean="0"/>
              <a:t>while supporting the mission of the West Chester Area Senior Center</a:t>
            </a:r>
          </a:p>
          <a:p>
            <a:pPr algn="ctr"/>
            <a:r>
              <a:rPr lang="en-US" dirty="0" smtClean="0"/>
              <a:t>PLENTY OF FREE PARKING AVAILABLE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66" y="8991600"/>
            <a:ext cx="10942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Let us host </a:t>
            </a:r>
            <a:r>
              <a:rPr lang="en-US" b="1" dirty="0" smtClean="0"/>
              <a:t>your Business </a:t>
            </a:r>
            <a:r>
              <a:rPr lang="en-US" b="1" dirty="0"/>
              <a:t>or Social </a:t>
            </a:r>
            <a:r>
              <a:rPr lang="en-US" b="1" dirty="0" smtClean="0"/>
              <a:t>Meeting starting with </a:t>
            </a:r>
            <a:r>
              <a:rPr lang="en-US" b="1" dirty="0"/>
              <a:t>a delicious </a:t>
            </a:r>
            <a:r>
              <a:rPr lang="en-US" b="1" dirty="0" smtClean="0"/>
              <a:t>Hot Breakfast</a:t>
            </a:r>
            <a:endParaRPr lang="en-US" b="1" dirty="0"/>
          </a:p>
          <a:p>
            <a:pPr algn="ctr"/>
            <a:r>
              <a:rPr lang="en-US" b="1" dirty="0"/>
              <a:t> </a:t>
            </a:r>
            <a:r>
              <a:rPr lang="en-US" b="1" dirty="0" smtClean="0"/>
              <a:t>Small </a:t>
            </a:r>
            <a:r>
              <a:rPr lang="en-US" b="1" dirty="0"/>
              <a:t>&amp; Large </a:t>
            </a:r>
            <a:r>
              <a:rPr lang="en-US" b="1" dirty="0" smtClean="0"/>
              <a:t>Group Meeting </a:t>
            </a:r>
            <a:r>
              <a:rPr lang="en-US" b="1" dirty="0"/>
              <a:t>Rooms Available</a:t>
            </a:r>
          </a:p>
          <a:p>
            <a:pPr algn="ctr"/>
            <a:r>
              <a:rPr lang="en-US" b="1" dirty="0" smtClean="0"/>
              <a:t>Contact Us for more Info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4932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210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Mobile</dc:creator>
  <cp:lastModifiedBy>Megan Mann</cp:lastModifiedBy>
  <cp:revision>8</cp:revision>
  <dcterms:created xsi:type="dcterms:W3CDTF">2011-11-15T19:28:41Z</dcterms:created>
  <dcterms:modified xsi:type="dcterms:W3CDTF">2013-05-07T12:41:11Z</dcterms:modified>
</cp:coreProperties>
</file>